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1"/>
  </p:sldMasterIdLst>
  <p:notesMasterIdLst>
    <p:notesMasterId r:id="rId16"/>
  </p:notesMasterIdLst>
  <p:sldIdLst>
    <p:sldId id="256" r:id="rId2"/>
    <p:sldId id="260" r:id="rId3"/>
    <p:sldId id="263" r:id="rId4"/>
    <p:sldId id="269" r:id="rId5"/>
    <p:sldId id="257" r:id="rId6"/>
    <p:sldId id="271" r:id="rId7"/>
    <p:sldId id="264" r:id="rId8"/>
    <p:sldId id="258" r:id="rId9"/>
    <p:sldId id="266" r:id="rId10"/>
    <p:sldId id="267" r:id="rId11"/>
    <p:sldId id="268" r:id="rId12"/>
    <p:sldId id="261" r:id="rId13"/>
    <p:sldId id="270" r:id="rId14"/>
    <p:sldId id="265" r:id="rId15"/>
  </p:sldIdLst>
  <p:sldSz cx="9144000" cy="6858000" type="screen4x3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052"/>
    <p:restoredTop sz="94729"/>
  </p:normalViewPr>
  <p:slideViewPr>
    <p:cSldViewPr snapToGrid="0" snapToObjects="1">
      <p:cViewPr varScale="1">
        <p:scale>
          <a:sx n="109" d="100"/>
          <a:sy n="109" d="100"/>
        </p:scale>
        <p:origin x="11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jpg>
</file>

<file path=ppt/media/image12.tiff>
</file>

<file path=ppt/media/image2.jpg>
</file>

<file path=ppt/media/image3.jpg>
</file>

<file path=ppt/media/image4.jpg>
</file>

<file path=ppt/media/image5.tiff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810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70238" cy="4810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497012" y="1200150"/>
            <a:ext cx="4321174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9120188"/>
            <a:ext cx="3170238" cy="4810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810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00" cy="377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62197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00" cy="377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07736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810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82513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522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810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2711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2927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00" cy="377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2645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53848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25" cy="3779836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731837" y="4621212"/>
            <a:ext cx="5851500" cy="3779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1497013" y="1200150"/>
            <a:ext cx="4321175" cy="32400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0552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hape 18" descr="Bkgnd2cro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11237"/>
            <a:ext cx="9238122" cy="6912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Shape 19" descr="8x8Logo_r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964" y="814289"/>
            <a:ext cx="955547" cy="46177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Shape 20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lt1"/>
              </a:buClr>
              <a:buFont typeface="Calibri"/>
              <a:buNone/>
              <a:defRPr sz="3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00"/>
              </a:spcBef>
              <a:buClr>
                <a:schemeClr val="accent4"/>
              </a:buClr>
              <a:buFont typeface="Arial"/>
              <a:buNone/>
              <a:defRPr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0" y="717777"/>
            <a:ext cx="9144000" cy="54617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rgbClr val="FFFFFF"/>
              </a:buClr>
              <a:buFont typeface="Calibri"/>
              <a:buNone/>
              <a:defRPr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dk1">
              <a:alpha val="2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93639" y="3798705"/>
            <a:ext cx="685799" cy="685799"/>
          </a:xfrm>
          <a:prstGeom prst="rect">
            <a:avLst/>
          </a:prstGeom>
          <a:solidFill>
            <a:srgbClr val="FD470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578479" y="3798705"/>
            <a:ext cx="685799" cy="685799"/>
          </a:xfrm>
          <a:prstGeom prst="rect">
            <a:avLst/>
          </a:prstGeom>
          <a:solidFill>
            <a:srgbClr val="FFBD1D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663318" y="3798705"/>
            <a:ext cx="685799" cy="685799"/>
          </a:xfrm>
          <a:prstGeom prst="rect">
            <a:avLst/>
          </a:prstGeom>
          <a:solidFill>
            <a:srgbClr val="65B82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3748158" y="3798705"/>
            <a:ext cx="685799" cy="685799"/>
          </a:xfrm>
          <a:prstGeom prst="rect">
            <a:avLst/>
          </a:prstGeom>
          <a:solidFill>
            <a:srgbClr val="34A8E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832998" y="3798705"/>
            <a:ext cx="685799" cy="685799"/>
          </a:xfrm>
          <a:prstGeom prst="rect">
            <a:avLst/>
          </a:prstGeom>
          <a:solidFill>
            <a:srgbClr val="165CB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Shape 70"/>
          <p:cNvSpPr/>
          <p:nvPr/>
        </p:nvSpPr>
        <p:spPr>
          <a:xfrm>
            <a:off x="5917839" y="3798705"/>
            <a:ext cx="685799" cy="685799"/>
          </a:xfrm>
          <a:prstGeom prst="rect">
            <a:avLst/>
          </a:prstGeom>
          <a:solidFill>
            <a:srgbClr val="342B9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7002678" y="3798705"/>
            <a:ext cx="685799" cy="685799"/>
          </a:xfrm>
          <a:prstGeom prst="rect">
            <a:avLst/>
          </a:prstGeom>
          <a:solidFill>
            <a:srgbClr val="7D2F96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8087522" y="3798705"/>
            <a:ext cx="685799" cy="685799"/>
          </a:xfrm>
          <a:prstGeom prst="rect">
            <a:avLst/>
          </a:prstGeom>
          <a:solidFill>
            <a:srgbClr val="26313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3409032" y="3096891"/>
            <a:ext cx="2402821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Secondary color palette</a:t>
            </a:r>
          </a:p>
        </p:txBody>
      </p:sp>
      <p:sp>
        <p:nvSpPr>
          <p:cNvPr id="74" name="Shape 74"/>
          <p:cNvSpPr/>
          <p:nvPr/>
        </p:nvSpPr>
        <p:spPr>
          <a:xfrm>
            <a:off x="1578479" y="1405912"/>
            <a:ext cx="685799" cy="6857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Shape 75"/>
          <p:cNvSpPr/>
          <p:nvPr/>
        </p:nvSpPr>
        <p:spPr>
          <a:xfrm>
            <a:off x="2663318" y="1405912"/>
            <a:ext cx="685799" cy="6857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Shape 76"/>
          <p:cNvSpPr/>
          <p:nvPr/>
        </p:nvSpPr>
        <p:spPr>
          <a:xfrm>
            <a:off x="3748158" y="1405912"/>
            <a:ext cx="685799" cy="6857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Shape 77"/>
          <p:cNvSpPr/>
          <p:nvPr/>
        </p:nvSpPr>
        <p:spPr>
          <a:xfrm>
            <a:off x="4832998" y="1405912"/>
            <a:ext cx="685799" cy="6857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Shape 78"/>
          <p:cNvSpPr/>
          <p:nvPr/>
        </p:nvSpPr>
        <p:spPr>
          <a:xfrm>
            <a:off x="5917839" y="1405912"/>
            <a:ext cx="685799" cy="6857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Shape 79"/>
          <p:cNvSpPr txBox="1"/>
          <p:nvPr/>
        </p:nvSpPr>
        <p:spPr>
          <a:xfrm>
            <a:off x="3531882" y="693356"/>
            <a:ext cx="2157110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Primary color palette</a:t>
            </a:r>
          </a:p>
        </p:txBody>
      </p:sp>
      <p:sp>
        <p:nvSpPr>
          <p:cNvPr id="80" name="Shape 80"/>
          <p:cNvSpPr/>
          <p:nvPr/>
        </p:nvSpPr>
        <p:spPr>
          <a:xfrm>
            <a:off x="7002678" y="1405912"/>
            <a:ext cx="685799" cy="6857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1633684" y="5239578"/>
            <a:ext cx="5965281" cy="369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18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To access a swatch of these colors, just go to the Master page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Shape 83" descr="Bkgnd1cro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63978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 descr="8x8Logo_r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6637" y="814289"/>
            <a:ext cx="955547" cy="46177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lt1"/>
              </a:buClr>
              <a:buFont typeface="Calibri"/>
              <a:buNone/>
              <a:defRPr sz="3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00"/>
              </a:spcBef>
              <a:buClr>
                <a:schemeClr val="accent4"/>
              </a:buClr>
              <a:buFont typeface="Arial"/>
              <a:buNone/>
              <a:defRPr sz="20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406739" y="1200150"/>
            <a:ext cx="4038599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91423" algn="l" rtl="0">
              <a:spcBef>
                <a:spcPts val="480"/>
              </a:spcBef>
              <a:buClr>
                <a:schemeClr val="accent4"/>
              </a:buClr>
              <a:buSzPct val="90000"/>
              <a:buFont typeface="Arial"/>
              <a:buChar char="•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15537" algn="l" rtl="0">
              <a:spcBef>
                <a:spcPts val="440"/>
              </a:spcBef>
              <a:buClr>
                <a:srgbClr val="6C88B2"/>
              </a:buClr>
              <a:buSzPct val="90000"/>
              <a:buFont typeface="Arial"/>
              <a:buChar char="•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26950" algn="l" rtl="0">
              <a:spcBef>
                <a:spcPts val="40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38362" algn="l" rtl="0">
              <a:spcBef>
                <a:spcPts val="360"/>
              </a:spcBef>
              <a:buClr>
                <a:schemeClr val="accent4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38343" algn="l" rtl="0">
              <a:spcBef>
                <a:spcPts val="360"/>
              </a:spcBef>
              <a:buClr>
                <a:schemeClr val="accent3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26812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26777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26743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26710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599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91423" algn="l" rtl="0">
              <a:spcBef>
                <a:spcPts val="480"/>
              </a:spcBef>
              <a:buClr>
                <a:schemeClr val="accent4"/>
              </a:buClr>
              <a:buSzPct val="90000"/>
              <a:buFont typeface="Arial"/>
              <a:buChar char="•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15537" algn="l" rtl="0">
              <a:spcBef>
                <a:spcPts val="440"/>
              </a:spcBef>
              <a:buClr>
                <a:srgbClr val="6C88B2"/>
              </a:buClr>
              <a:buSzPct val="90000"/>
              <a:buFont typeface="Arial"/>
              <a:buChar char="•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26950" algn="l" rtl="0">
              <a:spcBef>
                <a:spcPts val="40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38362" algn="l" rtl="0">
              <a:spcBef>
                <a:spcPts val="360"/>
              </a:spcBef>
              <a:buClr>
                <a:schemeClr val="accent4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38343" algn="l" rtl="0">
              <a:spcBef>
                <a:spcPts val="360"/>
              </a:spcBef>
              <a:buClr>
                <a:schemeClr val="accent3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26812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26777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26743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26710" algn="l" rtl="0">
              <a:spcBef>
                <a:spcPts val="360"/>
              </a:spcBef>
              <a:buClr>
                <a:schemeClr val="lt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457202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40"/>
              </a:spcBef>
              <a:buClr>
                <a:schemeClr val="accent4"/>
              </a:buClr>
              <a:buFont typeface="Arial"/>
              <a:buNone/>
              <a:defRPr sz="22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l" rtl="0">
              <a:spcBef>
                <a:spcPts val="400"/>
              </a:spcBef>
              <a:buClr>
                <a:srgbClr val="6C88B2"/>
              </a:buClr>
              <a:buFont typeface="Arial"/>
              <a:buNone/>
              <a:defRPr sz="20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l" rtl="0">
              <a:spcBef>
                <a:spcPts val="360"/>
              </a:spcBef>
              <a:buClr>
                <a:schemeClr val="accent3"/>
              </a:buClr>
              <a:buFont typeface="Merriweather Sans"/>
              <a:buNone/>
              <a:defRPr sz="18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l" rtl="0">
              <a:spcBef>
                <a:spcPts val="320"/>
              </a:spcBef>
              <a:buClr>
                <a:schemeClr val="accent4"/>
              </a:buClr>
              <a:buFont typeface="Arial"/>
              <a:buNone/>
              <a:defRPr sz="16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l" rtl="0">
              <a:spcBef>
                <a:spcPts val="320"/>
              </a:spcBef>
              <a:buClr>
                <a:schemeClr val="accent3"/>
              </a:buClr>
              <a:buFont typeface="Arial"/>
              <a:buNone/>
              <a:defRPr sz="16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2"/>
          </p:nvPr>
        </p:nvSpPr>
        <p:spPr>
          <a:xfrm>
            <a:off x="457202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102853" algn="l" rtl="0">
              <a:spcBef>
                <a:spcPts val="440"/>
              </a:spcBef>
              <a:buClr>
                <a:schemeClr val="accent4"/>
              </a:buClr>
              <a:buSzPct val="90000"/>
              <a:buFont typeface="Arial"/>
              <a:buChar char="•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967" algn="l" rtl="0">
              <a:spcBef>
                <a:spcPts val="400"/>
              </a:spcBef>
              <a:buClr>
                <a:srgbClr val="6C88B2"/>
              </a:buClr>
              <a:buSzPct val="90000"/>
              <a:buFont typeface="Arial"/>
              <a:buChar char="•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38380" algn="l" rtl="0">
              <a:spcBef>
                <a:spcPts val="36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49791" algn="l" rtl="0">
              <a:spcBef>
                <a:spcPts val="320"/>
              </a:spcBef>
              <a:buClr>
                <a:schemeClr val="accent4"/>
              </a:buClr>
              <a:buSzPct val="90000"/>
              <a:buFont typeface="Arial"/>
              <a:buChar char="•"/>
              <a:defRPr sz="1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49774" algn="l" rtl="0">
              <a:spcBef>
                <a:spcPts val="320"/>
              </a:spcBef>
              <a:buClr>
                <a:schemeClr val="accent3"/>
              </a:buClr>
              <a:buSzPct val="90000"/>
              <a:buFont typeface="Arial"/>
              <a:buChar char="•"/>
              <a:defRPr sz="1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39512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39477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39443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39410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3"/>
          </p:nvPr>
        </p:nvSpPr>
        <p:spPr>
          <a:xfrm>
            <a:off x="4645032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440"/>
              </a:spcBef>
              <a:buClr>
                <a:schemeClr val="accent4"/>
              </a:buClr>
              <a:buFont typeface="Arial"/>
              <a:buNone/>
              <a:defRPr sz="22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l" rtl="0">
              <a:spcBef>
                <a:spcPts val="400"/>
              </a:spcBef>
              <a:buClr>
                <a:srgbClr val="6C88B2"/>
              </a:buClr>
              <a:buFont typeface="Arial"/>
              <a:buNone/>
              <a:defRPr sz="20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l" rtl="0">
              <a:spcBef>
                <a:spcPts val="360"/>
              </a:spcBef>
              <a:buClr>
                <a:schemeClr val="accent3"/>
              </a:buClr>
              <a:buFont typeface="Merriweather Sans"/>
              <a:buNone/>
              <a:defRPr sz="18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l" rtl="0">
              <a:spcBef>
                <a:spcPts val="320"/>
              </a:spcBef>
              <a:buClr>
                <a:schemeClr val="accent4"/>
              </a:buClr>
              <a:buFont typeface="Arial"/>
              <a:buNone/>
              <a:defRPr sz="16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l" rtl="0">
              <a:spcBef>
                <a:spcPts val="320"/>
              </a:spcBef>
              <a:buClr>
                <a:schemeClr val="accent3"/>
              </a:buClr>
              <a:buFont typeface="Arial"/>
              <a:buNone/>
              <a:defRPr sz="1600" b="1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l" rtl="0">
              <a:spcBef>
                <a:spcPts val="320"/>
              </a:spcBef>
              <a:buClr>
                <a:schemeClr val="lt1"/>
              </a:buClr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4"/>
          </p:nvPr>
        </p:nvSpPr>
        <p:spPr>
          <a:xfrm>
            <a:off x="4645032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102853" algn="l" rtl="0">
              <a:spcBef>
                <a:spcPts val="440"/>
              </a:spcBef>
              <a:buClr>
                <a:schemeClr val="accent4"/>
              </a:buClr>
              <a:buSzPct val="90000"/>
              <a:buFont typeface="Arial"/>
              <a:buChar char="•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967" algn="l" rtl="0">
              <a:spcBef>
                <a:spcPts val="400"/>
              </a:spcBef>
              <a:buClr>
                <a:srgbClr val="6C88B2"/>
              </a:buClr>
              <a:buSzPct val="90000"/>
              <a:buFont typeface="Arial"/>
              <a:buChar char="•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38380" algn="l" rtl="0">
              <a:spcBef>
                <a:spcPts val="36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49791" algn="l" rtl="0">
              <a:spcBef>
                <a:spcPts val="320"/>
              </a:spcBef>
              <a:buClr>
                <a:schemeClr val="accent4"/>
              </a:buClr>
              <a:buSzPct val="90000"/>
              <a:buFont typeface="Arial"/>
              <a:buChar char="•"/>
              <a:defRPr sz="1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49774" algn="l" rtl="0">
              <a:spcBef>
                <a:spcPts val="320"/>
              </a:spcBef>
              <a:buClr>
                <a:schemeClr val="accent3"/>
              </a:buClr>
              <a:buSzPct val="90000"/>
              <a:buFont typeface="Arial"/>
              <a:buChar char="•"/>
              <a:defRPr sz="1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39512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39477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39443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39410" algn="l" rtl="0">
              <a:spcBef>
                <a:spcPts val="320"/>
              </a:spcBef>
              <a:buClr>
                <a:schemeClr val="lt1"/>
              </a:buClr>
              <a:buSzPct val="100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457208" y="273048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000" b="1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575055" y="273064"/>
            <a:ext cx="5111751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45703" algn="l" rtl="0">
              <a:spcBef>
                <a:spcPts val="640"/>
              </a:spcBef>
              <a:buClr>
                <a:schemeClr val="accent4"/>
              </a:buClr>
              <a:buSzPct val="90000"/>
              <a:buFont typeface="Arial"/>
              <a:buChar char="•"/>
              <a:defRPr sz="3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81247" algn="l" rtl="0">
              <a:spcBef>
                <a:spcPts val="560"/>
              </a:spcBef>
              <a:buClr>
                <a:srgbClr val="6C88B2"/>
              </a:buClr>
              <a:buSzPct val="90000"/>
              <a:buFont typeface="Arial"/>
              <a:buChar char="•"/>
              <a:defRPr sz="2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04090" algn="l" rtl="0">
              <a:spcBef>
                <a:spcPts val="48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26931" algn="l" rtl="0">
              <a:spcBef>
                <a:spcPts val="400"/>
              </a:spcBef>
              <a:buClr>
                <a:schemeClr val="accent4"/>
              </a:buClr>
              <a:buSzPct val="90000"/>
              <a:buFont typeface="Arial"/>
              <a:buChar char="•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26913" algn="l" rtl="0">
              <a:spcBef>
                <a:spcPts val="400"/>
              </a:spcBef>
              <a:buClr>
                <a:schemeClr val="accent3"/>
              </a:buClr>
              <a:buSzPct val="90000"/>
              <a:buFont typeface="Arial"/>
              <a:buChar char="•"/>
              <a:defRPr sz="2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14112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077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14043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1401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2"/>
          </p:nvPr>
        </p:nvSpPr>
        <p:spPr>
          <a:xfrm>
            <a:off x="457208" y="1435104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accent4"/>
              </a:buClr>
              <a:buFont typeface="Arial"/>
              <a:buNone/>
              <a:defRPr sz="1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l" rtl="0">
              <a:spcBef>
                <a:spcPts val="240"/>
              </a:spcBef>
              <a:buClr>
                <a:srgbClr val="6C88B2"/>
              </a:buClr>
              <a:buFont typeface="Arial"/>
              <a:buNone/>
              <a:defRPr sz="1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l" rtl="0">
              <a:spcBef>
                <a:spcPts val="200"/>
              </a:spcBef>
              <a:buClr>
                <a:schemeClr val="accent3"/>
              </a:buClr>
              <a:buFont typeface="Merriweather Sans"/>
              <a:buNone/>
              <a:defRPr sz="10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l" rtl="0">
              <a:spcBef>
                <a:spcPts val="180"/>
              </a:spcBef>
              <a:buClr>
                <a:schemeClr val="accent4"/>
              </a:buClr>
              <a:buFont typeface="Arial"/>
              <a:buNone/>
              <a:defRPr sz="9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l" rtl="0">
              <a:spcBef>
                <a:spcPts val="180"/>
              </a:spcBef>
              <a:buClr>
                <a:schemeClr val="accent3"/>
              </a:buClr>
              <a:buFont typeface="Arial"/>
              <a:buNone/>
              <a:defRPr sz="9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l" rtl="0">
              <a:spcBef>
                <a:spcPts val="18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l" rtl="0">
              <a:spcBef>
                <a:spcPts val="18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l" rtl="0">
              <a:spcBef>
                <a:spcPts val="18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l" rtl="0">
              <a:spcBef>
                <a:spcPts val="180"/>
              </a:spcBef>
              <a:buClr>
                <a:schemeClr val="lt1"/>
              </a:buClr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6_Title Slid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 descr="Bkgnd3crop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66477" cy="68925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25" descr="8x8Logo_r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8964" y="814289"/>
            <a:ext cx="955547" cy="46177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2"/>
              </a:buClr>
              <a:buFont typeface="Calibri"/>
              <a:buNone/>
              <a:defRPr sz="34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00"/>
              </a:spcBef>
              <a:buClr>
                <a:schemeClr val="accent4"/>
              </a:buClr>
              <a:buFont typeface="Arial"/>
              <a:buNone/>
              <a:defRPr sz="20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79993" algn="l" rtl="0">
              <a:spcBef>
                <a:spcPts val="520"/>
              </a:spcBef>
              <a:buClr>
                <a:schemeClr val="accent4"/>
              </a:buClr>
              <a:buSzPct val="90000"/>
              <a:buFont typeface="Arial"/>
              <a:buChar char="•"/>
              <a:defRPr sz="2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04107" algn="l" rtl="0"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15519" algn="l" rtl="0">
              <a:spcBef>
                <a:spcPts val="44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38362" algn="l" rtl="0">
              <a:spcBef>
                <a:spcPts val="360"/>
              </a:spcBef>
              <a:buClr>
                <a:schemeClr val="accent4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38343" algn="l" rtl="0">
              <a:spcBef>
                <a:spcPts val="360"/>
              </a:spcBef>
              <a:buClr>
                <a:schemeClr val="accent3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14112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077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14043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1401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7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79993" algn="l" rtl="0">
              <a:spcBef>
                <a:spcPts val="520"/>
              </a:spcBef>
              <a:buClr>
                <a:schemeClr val="accent4"/>
              </a:buClr>
              <a:buSzPct val="90000"/>
              <a:buFont typeface="Arial"/>
              <a:buChar char="•"/>
              <a:defRPr sz="2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04107" algn="l" rtl="0"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15519" algn="l" rtl="0">
              <a:spcBef>
                <a:spcPts val="44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38362" algn="l" rtl="0">
              <a:spcBef>
                <a:spcPts val="360"/>
              </a:spcBef>
              <a:buClr>
                <a:schemeClr val="accent4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38343" algn="l" rtl="0">
              <a:spcBef>
                <a:spcPts val="360"/>
              </a:spcBef>
              <a:buClr>
                <a:schemeClr val="accent3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14112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077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14043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1401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/>
          <p:nvPr/>
        </p:nvSpPr>
        <p:spPr>
          <a:xfrm>
            <a:off x="4948325" y="6383162"/>
            <a:ext cx="3524114" cy="2896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and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/>
          <p:nvPr/>
        </p:nvSpPr>
        <p:spPr>
          <a:xfrm>
            <a:off x="0" y="902332"/>
            <a:ext cx="9144000" cy="527715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Title Slid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0" y="717777"/>
            <a:ext cx="9144000" cy="5461727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Shape 41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2"/>
              </a:buClr>
              <a:buFont typeface="Calibri"/>
              <a:buNone/>
              <a:defRPr sz="3000" b="0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dk1">
              <a:alpha val="2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Slid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717777"/>
            <a:ext cx="9144000" cy="54617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lt1"/>
              </a:buClr>
              <a:buFont typeface="Calibri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dk1">
              <a:alpha val="2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717777"/>
            <a:ext cx="9144000" cy="54617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lt1"/>
              </a:buClr>
              <a:buFont typeface="Calibri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dk1">
              <a:alpha val="2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7_Title Slid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0" y="717777"/>
            <a:ext cx="9144000" cy="54617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lt1"/>
              </a:buClr>
              <a:buFont typeface="Calibri"/>
              <a:buNone/>
              <a:defRPr sz="3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2667" algn="ctr" rtl="0">
              <a:spcBef>
                <a:spcPts val="480"/>
              </a:spcBef>
              <a:buClr>
                <a:srgbClr val="6C88B2"/>
              </a:buClr>
              <a:buFont typeface="Arial"/>
              <a:buNone/>
              <a:defRPr sz="24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32" marR="0" lvl="2" indent="-12631" algn="ctr" rtl="0">
              <a:spcBef>
                <a:spcPts val="440"/>
              </a:spcBef>
              <a:buClr>
                <a:schemeClr val="accent3"/>
              </a:buClr>
              <a:buFont typeface="Merriweather Sans"/>
              <a:buNone/>
              <a:defRPr sz="22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498" marR="0" lvl="3" indent="-12597" algn="ctr" rtl="0">
              <a:spcBef>
                <a:spcPts val="360"/>
              </a:spcBef>
              <a:buClr>
                <a:schemeClr val="accent4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664" marR="0" lvl="4" indent="-12563" algn="ctr" rtl="0">
              <a:spcBef>
                <a:spcPts val="360"/>
              </a:spcBef>
              <a:buClr>
                <a:schemeClr val="accent3"/>
              </a:buClr>
              <a:buFont typeface="Arial"/>
              <a:buNone/>
              <a:defRPr sz="18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30" marR="0" lvl="5" indent="-1253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2994" marR="0" lvl="6" indent="-12494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160" marR="0" lvl="7" indent="-12460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327" marR="0" lvl="8" indent="-12427" algn="ctr" rtl="0">
              <a:spcBef>
                <a:spcPts val="400"/>
              </a:spcBef>
              <a:buClr>
                <a:srgbClr val="898A8B"/>
              </a:buClr>
              <a:buFont typeface="Arial"/>
              <a:buNone/>
              <a:defRPr sz="2000" b="0" i="0" u="none" strike="noStrike" cap="none">
                <a:solidFill>
                  <a:srgbClr val="898A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/>
          <p:nvPr/>
        </p:nvSpPr>
        <p:spPr>
          <a:xfrm>
            <a:off x="2050549" y="2537233"/>
            <a:ext cx="91439" cy="2502931"/>
          </a:xfrm>
          <a:prstGeom prst="rect">
            <a:avLst/>
          </a:prstGeom>
          <a:solidFill>
            <a:schemeClr val="dk1">
              <a:alpha val="24705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 descr="8x8Logo_red.png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384595" y="6294128"/>
            <a:ext cx="690117" cy="33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3"/>
              </a:buClr>
              <a:buFont typeface="Calibri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07066" y="1292228"/>
            <a:ext cx="8229600" cy="48339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583" marR="0" lvl="0" indent="-79993" algn="l" rtl="0">
              <a:spcBef>
                <a:spcPts val="520"/>
              </a:spcBef>
              <a:buClr>
                <a:schemeClr val="accent4"/>
              </a:buClr>
              <a:buSzPct val="90000"/>
              <a:buFont typeface="Arial"/>
              <a:buChar char="•"/>
              <a:defRPr sz="26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67" marR="0" lvl="1" indent="-104107" algn="l" rtl="0"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  <a:defRPr sz="24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750" marR="0" lvl="2" indent="-115519" algn="l" rtl="0">
              <a:spcBef>
                <a:spcPts val="440"/>
              </a:spcBef>
              <a:buClr>
                <a:schemeClr val="accent3"/>
              </a:buClr>
              <a:buSzPct val="90000"/>
              <a:buFont typeface="Merriweather Sans"/>
              <a:buChar char="–"/>
              <a:defRPr sz="22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914332" marR="0" lvl="3" indent="-138362" algn="l" rtl="0">
              <a:spcBef>
                <a:spcPts val="360"/>
              </a:spcBef>
              <a:buClr>
                <a:schemeClr val="accent4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142914" marR="0" lvl="4" indent="-138343" algn="l" rtl="0">
              <a:spcBef>
                <a:spcPts val="360"/>
              </a:spcBef>
              <a:buClr>
                <a:schemeClr val="accent3"/>
              </a:buClr>
              <a:buSzPct val="90000"/>
              <a:buFont typeface="Arial"/>
              <a:buChar char="•"/>
              <a:defRPr sz="1800" b="0" i="0" u="none" strike="noStrike" cap="none">
                <a:solidFill>
                  <a:srgbClr val="171F2A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412" marR="0" lvl="5" indent="-114112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578" marR="0" lvl="6" indent="-114077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8743" marR="0" lvl="7" indent="-114043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5910" marR="0" lvl="8" indent="-114010" algn="l" rtl="0">
              <a:spcBef>
                <a:spcPts val="400"/>
              </a:spcBef>
              <a:buClr>
                <a:schemeClr val="lt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/>
          <p:nvPr/>
        </p:nvSpPr>
        <p:spPr>
          <a:xfrm>
            <a:off x="1278229" y="6350344"/>
            <a:ext cx="2056973" cy="2308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900" b="0" i="0" u="none" strike="noStrike" cap="none" dirty="0">
                <a:solidFill>
                  <a:srgbClr val="A0BFBF"/>
                </a:solidFill>
                <a:latin typeface="Calibri"/>
                <a:ea typeface="Calibri"/>
                <a:cs typeface="Calibri"/>
                <a:sym typeface="Calibri"/>
              </a:rPr>
              <a:t>Unit Testing in JavaScript</a:t>
            </a:r>
          </a:p>
        </p:txBody>
      </p:sp>
      <p:cxnSp>
        <p:nvCxnSpPr>
          <p:cNvPr id="15" name="Shape 15"/>
          <p:cNvCxnSpPr/>
          <p:nvPr/>
        </p:nvCxnSpPr>
        <p:spPr>
          <a:xfrm>
            <a:off x="432137" y="6141648"/>
            <a:ext cx="8301622" cy="0"/>
          </a:xfrm>
          <a:prstGeom prst="straightConnector1">
            <a:avLst/>
          </a:prstGeom>
          <a:noFill/>
          <a:ln w="571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 txBox="1"/>
          <p:nvPr/>
        </p:nvSpPr>
        <p:spPr>
          <a:xfrm>
            <a:off x="8471570" y="6325575"/>
            <a:ext cx="323849" cy="276998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1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hyperlink" Target="https://goo.gl/BMUBqx.qr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hyperlink" Target="https://goo.gl/BMUBqx.qr" TargetMode="External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7908" y="0"/>
            <a:ext cx="9815778" cy="69400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Shape 115"/>
          <p:cNvGrpSpPr/>
          <p:nvPr/>
        </p:nvGrpSpPr>
        <p:grpSpPr>
          <a:xfrm>
            <a:off x="-23" y="-8273"/>
            <a:ext cx="9151910" cy="6218118"/>
            <a:chOff x="1245420" y="-6209"/>
            <a:chExt cx="7906618" cy="4663705"/>
          </a:xfrm>
        </p:grpSpPr>
        <p:sp>
          <p:nvSpPr>
            <p:cNvPr id="116" name="Shape 116"/>
            <p:cNvSpPr/>
            <p:nvPr/>
          </p:nvSpPr>
          <p:spPr>
            <a:xfrm>
              <a:off x="1245420" y="4448396"/>
              <a:ext cx="1233000" cy="20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7" name="Shape 117" descr="FadeMeeting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07639" y="-6209"/>
              <a:ext cx="7244400" cy="4643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3"/>
              </a:buClr>
              <a:buSzPct val="25000"/>
              <a:buFont typeface="Calibri"/>
              <a:buNone/>
            </a:pPr>
            <a:r>
              <a:rPr lang="en-US" sz="2800" b="0" i="0" u="none" strike="noStrike" cap="none" dirty="0" smtClean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Chai</a:t>
            </a:r>
            <a:endParaRPr lang="en-US" sz="2800" b="0" i="0" u="none" strike="noStrike" cap="none" dirty="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expect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to.be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equals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eql</a:t>
            </a:r>
            <a:r>
              <a:rPr lang="en-US" sz="4000" dirty="0" smtClean="0"/>
              <a:t> / </a:t>
            </a:r>
            <a:r>
              <a:rPr lang="en-US" sz="4000" dirty="0" err="1" smtClean="0"/>
              <a:t>deep.equal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exist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9369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Shape 115"/>
          <p:cNvGrpSpPr/>
          <p:nvPr/>
        </p:nvGrpSpPr>
        <p:grpSpPr>
          <a:xfrm>
            <a:off x="-23" y="-8273"/>
            <a:ext cx="9151910" cy="6218118"/>
            <a:chOff x="1245420" y="-6209"/>
            <a:chExt cx="7906618" cy="4663705"/>
          </a:xfrm>
        </p:grpSpPr>
        <p:sp>
          <p:nvSpPr>
            <p:cNvPr id="116" name="Shape 116"/>
            <p:cNvSpPr/>
            <p:nvPr/>
          </p:nvSpPr>
          <p:spPr>
            <a:xfrm>
              <a:off x="1245420" y="4448396"/>
              <a:ext cx="1233000" cy="20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7" name="Shape 117" descr="FadeMeeting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07639" y="-6209"/>
              <a:ext cx="7244400" cy="4643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3"/>
              </a:buClr>
              <a:buSzPct val="25000"/>
              <a:buFont typeface="Calibri"/>
              <a:buNone/>
            </a:pPr>
            <a:r>
              <a:rPr lang="en-US" sz="2800" b="0" i="0" u="none" strike="noStrike" cap="none" dirty="0" err="1" smtClean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SinonJS</a:t>
            </a:r>
            <a:endParaRPr lang="en-US" sz="2800" b="0" i="0" u="none" strike="noStrike" cap="none" dirty="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sinon.spy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sinon.stub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sandbox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called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alwaysCalledWithExactly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firstCall</a:t>
            </a:r>
            <a:r>
              <a:rPr lang="en-US" sz="4000" dirty="0" smtClean="0"/>
              <a:t> / </a:t>
            </a:r>
            <a:r>
              <a:rPr lang="en-US" sz="4000" dirty="0" err="1" smtClean="0"/>
              <a:t>secondCall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41082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 descr="chessG_cro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52389"/>
            <a:ext cx="9144000" cy="563498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621691" y="102227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480"/>
              </a:spcBef>
              <a:buNone/>
            </a:pPr>
            <a:r>
              <a:rPr lang="en-US" sz="3000" dirty="0" smtClean="0">
                <a:solidFill>
                  <a:schemeClr val="lt1"/>
                </a:solidFill>
              </a:rPr>
              <a:t>How to</a:t>
            </a:r>
            <a:endParaRPr lang="en-US" sz="3000" dirty="0">
              <a:solidFill>
                <a:schemeClr val="lt1"/>
              </a:solidFill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6395730" y="2888366"/>
            <a:ext cx="1373699" cy="1051913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621691" y="1004627"/>
            <a:ext cx="7900986" cy="4657619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4000" dirty="0" smtClean="0"/>
              <a:t>Demo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 lang="en-US" sz="4000" dirty="0"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 lang="en-US" sz="4000" dirty="0" smtClean="0"/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4000" dirty="0" smtClean="0"/>
              <a:t>Q &amp; A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 descr="newImageman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24582" y="0"/>
            <a:ext cx="7537181" cy="58353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Scan here to give feedback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628650" y="423269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</a:rPr>
              <a:t>https://</a:t>
            </a:r>
            <a:r>
              <a:rPr lang="en-US" sz="4000" dirty="0" err="1">
                <a:solidFill>
                  <a:schemeClr val="bg1"/>
                </a:solidFill>
              </a:rPr>
              <a:t>bit.do</a:t>
            </a:r>
            <a:r>
              <a:rPr lang="en-US" sz="4000" dirty="0">
                <a:solidFill>
                  <a:schemeClr val="bg1"/>
                </a:solidFill>
              </a:rPr>
              <a:t>/code2017ut</a:t>
            </a:r>
          </a:p>
        </p:txBody>
      </p:sp>
      <p:sp>
        <p:nvSpPr>
          <p:cNvPr id="16" name="Heart 15"/>
          <p:cNvSpPr/>
          <p:nvPr/>
        </p:nvSpPr>
        <p:spPr>
          <a:xfrm>
            <a:off x="4285622" y="230190"/>
            <a:ext cx="572756" cy="532562"/>
          </a:xfrm>
          <a:prstGeom prst="hear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8" name="Picture 2" descr="C:\Users\Gabriel\AppData\Local\Temp\msohtmlclip1\02\clip_image001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54" y="1352512"/>
            <a:ext cx="3081491" cy="3081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435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ctrTitle"/>
          </p:nvPr>
        </p:nvSpPr>
        <p:spPr>
          <a:xfrm>
            <a:off x="2249646" y="2520462"/>
            <a:ext cx="5991677" cy="252046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n-US" sz="3600"/>
              <a:t>“Quality means doing it right even when no one is looking.”— Henry Ford</a:t>
            </a:r>
            <a:endParaRPr lang="en-US" sz="3600" b="0" i="0" u="none" strike="noStrike" cap="none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Shape 150"/>
          <p:cNvSpPr txBox="1">
            <a:spLocks/>
          </p:cNvSpPr>
          <p:nvPr/>
        </p:nvSpPr>
        <p:spPr>
          <a:xfrm>
            <a:off x="621691" y="102227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  <a:defRPr sz="30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pPr>
              <a:spcBef>
                <a:spcPts val="480"/>
              </a:spcBef>
            </a:pPr>
            <a:r>
              <a:rPr lang="en-US" dirty="0" smtClean="0">
                <a:solidFill>
                  <a:schemeClr val="lt1"/>
                </a:solidFill>
              </a:rPr>
              <a:t>Thank you</a:t>
            </a:r>
            <a:endParaRPr 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0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 descr="newImageman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24582" y="0"/>
            <a:ext cx="7537181" cy="58353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pPr algn="ctr"/>
            <a:r>
              <a:rPr lang="en-US" dirty="0"/>
              <a:t>Scan here to give feedback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628650" y="423269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>
                <a:solidFill>
                  <a:schemeClr val="bg1"/>
                </a:solidFill>
              </a:rPr>
              <a:t>https://</a:t>
            </a:r>
            <a:r>
              <a:rPr lang="en-US" sz="4000" dirty="0" err="1">
                <a:solidFill>
                  <a:schemeClr val="bg1"/>
                </a:solidFill>
              </a:rPr>
              <a:t>bit.do</a:t>
            </a:r>
            <a:r>
              <a:rPr lang="en-US" sz="4000" dirty="0">
                <a:solidFill>
                  <a:schemeClr val="bg1"/>
                </a:solidFill>
              </a:rPr>
              <a:t>/code2017ut</a:t>
            </a:r>
          </a:p>
        </p:txBody>
      </p:sp>
      <p:sp>
        <p:nvSpPr>
          <p:cNvPr id="16" name="Heart 15"/>
          <p:cNvSpPr/>
          <p:nvPr/>
        </p:nvSpPr>
        <p:spPr>
          <a:xfrm>
            <a:off x="4285622" y="230190"/>
            <a:ext cx="572756" cy="532562"/>
          </a:xfrm>
          <a:prstGeom prst="hear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8" name="Picture 2" descr="C:\Users\Gabriel\AppData\Local\Temp\msohtmlclip1\02\clip_image001.png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1254" y="1352512"/>
            <a:ext cx="3081491" cy="3081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ctrTitle"/>
          </p:nvPr>
        </p:nvSpPr>
        <p:spPr>
          <a:xfrm>
            <a:off x="2249646" y="3050491"/>
            <a:ext cx="6061290" cy="13798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Calibri"/>
              <a:buNone/>
            </a:pPr>
            <a:r>
              <a:rPr lang="en-US" sz="4000" dirty="0"/>
              <a:t>Unit Testing in JavaScript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subTitle" idx="1"/>
          </p:nvPr>
        </p:nvSpPr>
        <p:spPr>
          <a:xfrm>
            <a:off x="2266464" y="4125191"/>
            <a:ext cx="6400799" cy="8094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4"/>
              </a:buClr>
              <a:buSzPct val="25000"/>
              <a:buFont typeface="Arial"/>
              <a:buNone/>
            </a:pPr>
            <a:r>
              <a:rPr lang="en-US" dirty="0" smtClean="0"/>
              <a:t>Paul Comanici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84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49" descr="chessG_crop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552389"/>
            <a:ext cx="9144000" cy="5634989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621691" y="102227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480"/>
              </a:spcBef>
              <a:buClr>
                <a:srgbClr val="000000"/>
              </a:buClr>
              <a:buSzPct val="36666"/>
            </a:pPr>
            <a:r>
              <a:rPr lang="en-US" sz="3000" dirty="0">
                <a:solidFill>
                  <a:schemeClr val="lt1"/>
                </a:solidFill>
              </a:rPr>
              <a:t>About me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6395730" y="2888366"/>
            <a:ext cx="1373699" cy="1051913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3512833" y="2888366"/>
            <a:ext cx="1260599" cy="1051913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2238400" y="1120650"/>
            <a:ext cx="6725100" cy="424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57166" lvl="1" indent="-241266">
              <a:lnSpc>
                <a:spcPct val="150000"/>
              </a:lnSpc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</a:pPr>
            <a:r>
              <a:rPr lang="en-US" sz="3200" dirty="0">
                <a:solidFill>
                  <a:schemeClr val="lt1"/>
                </a:solidFill>
              </a:rPr>
              <a:t>Technical Lead @8x8</a:t>
            </a:r>
          </a:p>
          <a:p>
            <a:pPr marL="457166" lvl="1" indent="-241266">
              <a:lnSpc>
                <a:spcPct val="150000"/>
              </a:lnSpc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</a:pPr>
            <a:r>
              <a:rPr lang="en-US" sz="3200" dirty="0">
                <a:solidFill>
                  <a:schemeClr val="lt1"/>
                </a:solidFill>
              </a:rPr>
              <a:t>JavaScript</a:t>
            </a:r>
          </a:p>
          <a:p>
            <a:pPr marL="457166" lvl="1" indent="-241266">
              <a:lnSpc>
                <a:spcPct val="150000"/>
              </a:lnSpc>
              <a:spcBef>
                <a:spcPts val="480"/>
              </a:spcBef>
              <a:buClr>
                <a:srgbClr val="6C88B2"/>
              </a:buClr>
              <a:buSzPct val="90000"/>
              <a:buFont typeface="Arial"/>
              <a:buChar char="•"/>
            </a:pPr>
            <a:r>
              <a:rPr lang="en-US" sz="3200" dirty="0">
                <a:solidFill>
                  <a:schemeClr val="lt1"/>
                </a:solidFill>
              </a:rPr>
              <a:t>Magic the Gathering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764215" y="5623421"/>
            <a:ext cx="17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@</a:t>
            </a:r>
            <a:r>
              <a:rPr lang="en-US" sz="2400" dirty="0" err="1" smtClean="0"/>
              <a:t>darkyndy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848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Shape 115"/>
          <p:cNvGrpSpPr/>
          <p:nvPr/>
        </p:nvGrpSpPr>
        <p:grpSpPr>
          <a:xfrm>
            <a:off x="-23" y="-8273"/>
            <a:ext cx="9151910" cy="6218118"/>
            <a:chOff x="1245420" y="-6209"/>
            <a:chExt cx="7906618" cy="4663705"/>
          </a:xfrm>
        </p:grpSpPr>
        <p:sp>
          <p:nvSpPr>
            <p:cNvPr id="116" name="Shape 116"/>
            <p:cNvSpPr/>
            <p:nvPr/>
          </p:nvSpPr>
          <p:spPr>
            <a:xfrm>
              <a:off x="1245420" y="4448396"/>
              <a:ext cx="1233000" cy="20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7" name="Shape 117" descr="FadeMeeting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07639" y="-6209"/>
              <a:ext cx="7244400" cy="4643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3"/>
              </a:buClr>
              <a:buSzPct val="25000"/>
              <a:buFont typeface="Calibri"/>
              <a:buNone/>
            </a:pPr>
            <a:r>
              <a:rPr lang="en-US"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Intro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Why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Tools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How </a:t>
            </a:r>
            <a:r>
              <a:rPr lang="en-US" sz="4000" dirty="0" smtClean="0"/>
              <a:t>to</a:t>
            </a:r>
          </a:p>
          <a:p>
            <a:pPr lvl="1" indent="-281923">
              <a:spcBef>
                <a:spcPts val="0"/>
              </a:spcBef>
              <a:buClr>
                <a:schemeClr val="accent4"/>
              </a:buClr>
              <a:buSzPct val="100000"/>
            </a:pPr>
            <a:r>
              <a:rPr lang="en-US" sz="4000" dirty="0" smtClean="0"/>
              <a:t>Demo</a:t>
            </a:r>
          </a:p>
          <a:p>
            <a:pPr lvl="1" indent="-281923">
              <a:spcBef>
                <a:spcPts val="0"/>
              </a:spcBef>
              <a:buClr>
                <a:schemeClr val="accent4"/>
              </a:buClr>
              <a:buSzPct val="100000"/>
            </a:pPr>
            <a:r>
              <a:rPr lang="en-US" sz="4000" dirty="0" smtClean="0"/>
              <a:t>Q&amp;A</a:t>
            </a:r>
            <a:endParaRPr lang="en-US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621691" y="102227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spcBef>
                <a:spcPts val="480"/>
              </a:spcBef>
              <a:buClr>
                <a:srgbClr val="000000"/>
              </a:buClr>
              <a:buSzPct val="36666"/>
            </a:pPr>
            <a:r>
              <a:rPr lang="en-US" sz="3000" dirty="0" smtClean="0">
                <a:solidFill>
                  <a:schemeClr val="lt1"/>
                </a:solidFill>
              </a:rPr>
              <a:t>Intro</a:t>
            </a:r>
            <a:endParaRPr lang="en-US" sz="3000" dirty="0">
              <a:solidFill>
                <a:schemeClr val="lt1"/>
              </a:solidFill>
            </a:endParaRPr>
          </a:p>
        </p:txBody>
      </p:sp>
      <p:sp>
        <p:nvSpPr>
          <p:cNvPr id="151" name="Shape 151"/>
          <p:cNvSpPr txBox="1"/>
          <p:nvPr/>
        </p:nvSpPr>
        <p:spPr>
          <a:xfrm>
            <a:off x="6395730" y="2888366"/>
            <a:ext cx="1373699" cy="1051913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3512833" y="2888366"/>
            <a:ext cx="1260599" cy="1051913"/>
          </a:xfrm>
          <a:prstGeom prst="rect">
            <a:avLst/>
          </a:prstGeom>
          <a:noFill/>
          <a:ln>
            <a:noFill/>
          </a:ln>
        </p:spPr>
        <p:txBody>
          <a:bodyPr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430" y="1004627"/>
            <a:ext cx="6260122" cy="4695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0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Shape 124"/>
          <p:cNvGrpSpPr/>
          <p:nvPr/>
        </p:nvGrpSpPr>
        <p:grpSpPr>
          <a:xfrm>
            <a:off x="0" y="0"/>
            <a:ext cx="9166882" cy="6209953"/>
            <a:chOff x="0" y="0"/>
            <a:chExt cx="9166882" cy="6209953"/>
          </a:xfrm>
        </p:grpSpPr>
        <p:pic>
          <p:nvPicPr>
            <p:cNvPr id="125" name="Shape 125" descr="newImage_crop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427317" y="0"/>
              <a:ext cx="7739564" cy="6172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Shape 126"/>
            <p:cNvSpPr/>
            <p:nvPr/>
          </p:nvSpPr>
          <p:spPr>
            <a:xfrm>
              <a:off x="0" y="5931198"/>
              <a:ext cx="1427318" cy="278755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000" dirty="0" smtClean="0">
                <a:solidFill>
                  <a:schemeClr val="lt1"/>
                </a:solidFill>
              </a:rPr>
              <a:t>Why</a:t>
            </a:r>
            <a:endParaRPr lang="en-US" sz="3000" dirty="0">
              <a:solidFill>
                <a:schemeClr val="lt1"/>
              </a:solidFill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00466" y="1497779"/>
            <a:ext cx="8229600" cy="42465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166" lvl="1" indent="-241266"/>
            <a:r>
              <a:rPr lang="en-US" sz="4000" dirty="0">
                <a:solidFill>
                  <a:schemeClr val="lt1"/>
                </a:solidFill>
              </a:rPr>
              <a:t>Find problems </a:t>
            </a:r>
            <a:r>
              <a:rPr lang="en-US" sz="4000" dirty="0" smtClean="0">
                <a:solidFill>
                  <a:schemeClr val="lt1"/>
                </a:solidFill>
              </a:rPr>
              <a:t>early</a:t>
            </a:r>
          </a:p>
          <a:p>
            <a:pPr marL="457166" lvl="1" indent="-241266"/>
            <a:r>
              <a:rPr lang="en-US" sz="4000" dirty="0" smtClean="0">
                <a:solidFill>
                  <a:schemeClr val="lt1"/>
                </a:solidFill>
              </a:rPr>
              <a:t>Documentation</a:t>
            </a:r>
          </a:p>
          <a:p>
            <a:pPr marL="457166" lvl="1" indent="-241266"/>
            <a:r>
              <a:rPr lang="en-US" sz="4000" dirty="0" smtClean="0">
                <a:solidFill>
                  <a:schemeClr val="lt1"/>
                </a:solidFill>
              </a:rPr>
              <a:t>Design</a:t>
            </a:r>
          </a:p>
          <a:p>
            <a:pPr marL="457166" lvl="1" indent="-241266"/>
            <a:r>
              <a:rPr lang="en-US" sz="4000" dirty="0">
                <a:solidFill>
                  <a:schemeClr val="lt1"/>
                </a:solidFill>
              </a:rPr>
              <a:t>Simplifies </a:t>
            </a:r>
            <a:r>
              <a:rPr lang="en-US" sz="4000" dirty="0" smtClean="0">
                <a:solidFill>
                  <a:schemeClr val="lt1"/>
                </a:solidFill>
              </a:rPr>
              <a:t>integration</a:t>
            </a:r>
          </a:p>
          <a:p>
            <a:pPr marL="457166" lvl="1" indent="-241266"/>
            <a:r>
              <a:rPr lang="en-US" sz="4000" dirty="0">
                <a:solidFill>
                  <a:schemeClr val="lt1"/>
                </a:solidFill>
              </a:rPr>
              <a:t>Facilitates </a:t>
            </a:r>
            <a:r>
              <a:rPr lang="en-US" sz="4000" dirty="0" smtClean="0">
                <a:solidFill>
                  <a:schemeClr val="lt1"/>
                </a:solidFill>
              </a:rPr>
              <a:t>change</a:t>
            </a:r>
          </a:p>
        </p:txBody>
      </p:sp>
    </p:spTree>
    <p:extLst>
      <p:ext uri="{BB962C8B-B14F-4D97-AF65-F5344CB8AC3E}">
        <p14:creationId xmlns:p14="http://schemas.microsoft.com/office/powerpoint/2010/main" val="127191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33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000" dirty="0" smtClean="0">
                <a:solidFill>
                  <a:schemeClr val="lt1"/>
                </a:solidFill>
              </a:rPr>
              <a:t>Tools</a:t>
            </a:r>
            <a:endParaRPr lang="en-US" sz="3000" dirty="0">
              <a:solidFill>
                <a:schemeClr val="lt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40" y="902334"/>
            <a:ext cx="8283851" cy="62128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Shape 115"/>
          <p:cNvGrpSpPr/>
          <p:nvPr/>
        </p:nvGrpSpPr>
        <p:grpSpPr>
          <a:xfrm>
            <a:off x="-23" y="-8273"/>
            <a:ext cx="9151910" cy="6218118"/>
            <a:chOff x="1245420" y="-6209"/>
            <a:chExt cx="7906618" cy="4663705"/>
          </a:xfrm>
        </p:grpSpPr>
        <p:sp>
          <p:nvSpPr>
            <p:cNvPr id="116" name="Shape 116"/>
            <p:cNvSpPr/>
            <p:nvPr/>
          </p:nvSpPr>
          <p:spPr>
            <a:xfrm>
              <a:off x="1245420" y="4448396"/>
              <a:ext cx="1233000" cy="209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17" name="Shape 117" descr="FadeMeeting.jp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907639" y="-6209"/>
              <a:ext cx="7244400" cy="4643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07066" y="2"/>
            <a:ext cx="8229600" cy="902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3"/>
              </a:buClr>
              <a:buSzPct val="25000"/>
              <a:buFont typeface="Calibri"/>
              <a:buNone/>
            </a:pPr>
            <a:r>
              <a:rPr lang="en-US" sz="2800" b="0" i="0" u="none" strike="noStrike" cap="none" dirty="0" smtClean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Mocha</a:t>
            </a:r>
            <a:endParaRPr lang="en-US" sz="2800" b="0" i="0" u="none" strike="noStrike" cap="none" dirty="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407066" y="1292229"/>
            <a:ext cx="8229600" cy="4712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describe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before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after</a:t>
            </a:r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beforeEach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err="1" smtClean="0"/>
              <a:t>afterEach</a:t>
            </a:r>
            <a:endParaRPr lang="en-US" sz="4000" dirty="0" smtClean="0"/>
          </a:p>
          <a:p>
            <a:pPr marL="228583" marR="0" lvl="0" indent="-281923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Arial"/>
              <a:buChar char="•"/>
            </a:pPr>
            <a:r>
              <a:rPr lang="en-US" sz="4000" dirty="0" smtClean="0"/>
              <a:t>it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1232947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9">
      <a:dk1>
        <a:srgbClr val="FFFFFF"/>
      </a:dk1>
      <a:lt1>
        <a:srgbClr val="171F2A"/>
      </a:lt1>
      <a:dk2>
        <a:srgbClr val="1D2A38"/>
      </a:dk2>
      <a:lt2>
        <a:srgbClr val="E7EFEF"/>
      </a:lt2>
      <a:accent1>
        <a:srgbClr val="FDB70B"/>
      </a:accent1>
      <a:accent2>
        <a:srgbClr val="4EC5B7"/>
      </a:accent2>
      <a:accent3>
        <a:srgbClr val="4E778F"/>
      </a:accent3>
      <a:accent4>
        <a:srgbClr val="DC1019"/>
      </a:accent4>
      <a:accent5>
        <a:srgbClr val="171F2A"/>
      </a:accent5>
      <a:accent6>
        <a:srgbClr val="E7EFEF"/>
      </a:accent6>
      <a:hlink>
        <a:srgbClr val="3399CC"/>
      </a:hlink>
      <a:folHlink>
        <a:srgbClr val="00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103</Words>
  <Application>Microsoft Macintosh PowerPoint</Application>
  <PresentationFormat>On-screen Show (4:3)</PresentationFormat>
  <Paragraphs>55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Merriweather Sans</vt:lpstr>
      <vt:lpstr>Arial</vt:lpstr>
      <vt:lpstr>Office Theme</vt:lpstr>
      <vt:lpstr>PowerPoint Presentation</vt:lpstr>
      <vt:lpstr>Scan here to give feedback</vt:lpstr>
      <vt:lpstr>Unit Testing in JavaScript</vt:lpstr>
      <vt:lpstr>About me</vt:lpstr>
      <vt:lpstr>Agenda</vt:lpstr>
      <vt:lpstr>Intro</vt:lpstr>
      <vt:lpstr>Why</vt:lpstr>
      <vt:lpstr>Tools</vt:lpstr>
      <vt:lpstr>Mocha</vt:lpstr>
      <vt:lpstr>Chai</vt:lpstr>
      <vt:lpstr>SinonJS</vt:lpstr>
      <vt:lpstr>How to</vt:lpstr>
      <vt:lpstr>Scan here to give feedback</vt:lpstr>
      <vt:lpstr>“Quality means doing it right even when no one is looking.”— Henry Ford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Paul Comanici</cp:lastModifiedBy>
  <cp:revision>46</cp:revision>
  <cp:lastPrinted>2017-04-06T16:47:05Z</cp:lastPrinted>
  <dcterms:modified xsi:type="dcterms:W3CDTF">2017-04-07T19:48:56Z</dcterms:modified>
</cp:coreProperties>
</file>